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92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E6F-35F7-4432-8008-F08F20A004D2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0B66-876B-428C-9C76-EF30DB282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33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E6F-35F7-4432-8008-F08F20A004D2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0B66-876B-428C-9C76-EF30DB282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43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E6F-35F7-4432-8008-F08F20A004D2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0B66-876B-428C-9C76-EF30DB282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47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E6F-35F7-4432-8008-F08F20A004D2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0B66-876B-428C-9C76-EF30DB282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04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E6F-35F7-4432-8008-F08F20A004D2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0B66-876B-428C-9C76-EF30DB282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78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E6F-35F7-4432-8008-F08F20A004D2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0B66-876B-428C-9C76-EF30DB282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22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E6F-35F7-4432-8008-F08F20A004D2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0B66-876B-428C-9C76-EF30DB282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50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E6F-35F7-4432-8008-F08F20A004D2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0B66-876B-428C-9C76-EF30DB282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29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E6F-35F7-4432-8008-F08F20A004D2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0B66-876B-428C-9C76-EF30DB282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85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E6F-35F7-4432-8008-F08F20A004D2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0B66-876B-428C-9C76-EF30DB282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47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E6F-35F7-4432-8008-F08F20A004D2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0B66-876B-428C-9C76-EF30DB282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25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53E6F-35F7-4432-8008-F08F20A004D2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0B66-876B-428C-9C76-EF30DB282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85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98072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ПЛАВАНИЕ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347864" y="5197262"/>
            <a:ext cx="5580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                                           </a:t>
            </a:r>
            <a:r>
              <a:rPr lang="ru-RU" sz="1600" b="1" dirty="0" err="1" smtClean="0"/>
              <a:t>Подготовил:Киряков</a:t>
            </a:r>
            <a:r>
              <a:rPr lang="ru-RU" sz="1600" b="1" dirty="0" smtClean="0"/>
              <a:t> Владимир группа «Незабудка»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886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</a:rPr>
              <a:t>Муниципальное бюджетное дошкольное образовательное учреждение                                      г. Новосибирска  «ДЕТСКИЙ САД № 395 «</a:t>
            </a:r>
            <a:r>
              <a:rPr lang="ru-RU" sz="1600" smtClean="0">
                <a:ln>
                  <a:solidFill>
                    <a:srgbClr val="002060"/>
                  </a:solidFill>
                </a:ln>
              </a:rPr>
              <a:t>МАЛЕНЬКАЯ </a:t>
            </a:r>
            <a:r>
              <a:rPr lang="ru-RU" sz="1600" smtClean="0">
                <a:ln>
                  <a:solidFill>
                    <a:srgbClr val="002060"/>
                  </a:solidFill>
                </a:ln>
              </a:rPr>
              <a:t>СТРАНА»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5373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527" y="980728"/>
            <a:ext cx="4460269" cy="262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2824" y="3861048"/>
            <a:ext cx="4546972" cy="248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3" y="501901"/>
            <a:ext cx="434331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 Плавание </a:t>
            </a:r>
            <a:r>
              <a:rPr lang="ru-RU" sz="1200" b="1" dirty="0"/>
              <a:t>– один из старейших видов спорта. </a:t>
            </a:r>
          </a:p>
          <a:p>
            <a:r>
              <a:rPr lang="ru-RU" sz="1200" b="1" dirty="0"/>
              <a:t>Жизнь древнего человека зависела от того, насколько он быстро бегал, хорошо лазил по деревьям и камням, а также умел ли он плавать. </a:t>
            </a:r>
            <a:endParaRPr lang="ru-RU" sz="1200" b="1" dirty="0" smtClean="0"/>
          </a:p>
          <a:p>
            <a:r>
              <a:rPr lang="ru-RU" sz="1200" b="1" dirty="0" smtClean="0"/>
              <a:t>Люди </a:t>
            </a:r>
            <a:r>
              <a:rPr lang="ru-RU" sz="1200" b="1" dirty="0"/>
              <a:t>перенимали разные способы плавания у животных и преуспевали в перемещениях с одного берега на другой и рыбной ловле.</a:t>
            </a:r>
          </a:p>
          <a:p>
            <a:r>
              <a:rPr lang="ru-RU" sz="1200" b="1" dirty="0"/>
              <a:t>Люди плавали более 6000 лет назад – об этом свидетельствуют наскальные рисунки, обнаруженные в Египте. </a:t>
            </a:r>
          </a:p>
          <a:p>
            <a:r>
              <a:rPr lang="ru-RU" sz="1200" b="1" dirty="0"/>
              <a:t>В Средневековье плавание было элементом подготовки рыцарей, наряду с фехтованием и стрельбой из лука</a:t>
            </a:r>
            <a:r>
              <a:rPr lang="ru-RU" sz="1200" b="1" dirty="0" smtClean="0"/>
              <a:t>.</a:t>
            </a:r>
          </a:p>
          <a:p>
            <a:endParaRPr lang="ru-RU" sz="1200" b="1" dirty="0"/>
          </a:p>
          <a:p>
            <a:r>
              <a:rPr lang="ru-RU" sz="1200" b="1" dirty="0"/>
              <a:t>Спортивное плавание, как вид спорта,  зародилось на рубеже 15-16 веков. </a:t>
            </a:r>
          </a:p>
          <a:p>
            <a:r>
              <a:rPr lang="ru-RU" sz="1200" b="1" dirty="0"/>
              <a:t>Первые соревнования по плаванию были проведены в 1515г. в Венеции.</a:t>
            </a:r>
          </a:p>
          <a:p>
            <a:r>
              <a:rPr lang="ru-RU" sz="1200" b="1" dirty="0"/>
              <a:t>В 1896 году прошли первые Олимпийские игры в Афинах, в программу которых было включено плавание (вольным </a:t>
            </a:r>
            <a:r>
              <a:rPr lang="ru-RU" sz="1200" b="1" dirty="0" smtClean="0"/>
              <a:t>стилем).</a:t>
            </a:r>
          </a:p>
          <a:p>
            <a:r>
              <a:rPr lang="ru-RU" sz="1200" b="1" dirty="0" smtClean="0"/>
              <a:t>Первоначально </a:t>
            </a:r>
            <a:r>
              <a:rPr lang="ru-RU" sz="1200" b="1" dirty="0"/>
              <a:t>соревнования были мужскими, женские дисциплины появились </a:t>
            </a:r>
            <a:r>
              <a:rPr lang="ru-RU" sz="1200" b="1" dirty="0" smtClean="0"/>
              <a:t>позже.</a:t>
            </a:r>
          </a:p>
          <a:p>
            <a:endParaRPr lang="ru-RU" sz="1200" b="1" dirty="0"/>
          </a:p>
          <a:p>
            <a:pPr fontAlgn="base"/>
            <a:r>
              <a:rPr lang="ru-RU" sz="1200" b="1" dirty="0"/>
              <a:t>Плавание в России</a:t>
            </a:r>
          </a:p>
          <a:p>
            <a:pPr fontAlgn="base"/>
            <a:r>
              <a:rPr lang="ru-RU" sz="1200" b="1" dirty="0"/>
              <a:t>В начале </a:t>
            </a:r>
            <a:r>
              <a:rPr lang="ru-RU" sz="1200" b="1" dirty="0" smtClean="0"/>
              <a:t>20 </a:t>
            </a:r>
            <a:r>
              <a:rPr lang="ru-RU" sz="1200" b="1" dirty="0"/>
              <a:t>века этот вид спорта был не слишком распространён в России: сказывался недостаток закрытых бассейнов. </a:t>
            </a:r>
            <a:endParaRPr lang="ru-RU" sz="1200" b="1" dirty="0" smtClean="0"/>
          </a:p>
          <a:p>
            <a:pPr fontAlgn="base"/>
            <a:r>
              <a:rPr lang="ru-RU" sz="1200" b="1" dirty="0" smtClean="0"/>
              <a:t>Тренировки </a:t>
            </a:r>
            <a:r>
              <a:rPr lang="ru-RU" sz="1200" b="1" dirty="0"/>
              <a:t>спортсменов в основном проходили в тёплое время года и на открытой воде. </a:t>
            </a:r>
            <a:endParaRPr lang="ru-RU" sz="1200" b="1" dirty="0" smtClean="0"/>
          </a:p>
          <a:p>
            <a:pPr fontAlgn="base"/>
            <a:r>
              <a:rPr lang="ru-RU" sz="1200" b="1" dirty="0" smtClean="0"/>
              <a:t>Крупные </a:t>
            </a:r>
            <a:r>
              <a:rPr lang="ru-RU" sz="1200" b="1" dirty="0"/>
              <a:t>соревнования по плаванию начали проводиться с 1913 года, тогда состоялось первенство России.</a:t>
            </a:r>
          </a:p>
          <a:p>
            <a:r>
              <a:rPr lang="ru-RU" sz="1200" b="1" dirty="0"/>
              <a:t>С середины 1930-х годов советские спортсмены начинают успешно выступать на международных заплывах.</a:t>
            </a:r>
          </a:p>
          <a:p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7661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История плавания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60225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620688"/>
            <a:ext cx="3532623" cy="2137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5335" y="4437112"/>
            <a:ext cx="345410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43808" y="22057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Правила соревнований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20687"/>
            <a:ext cx="65527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Плавание — вид спорта, заключающийся в преодолении вплавь за </a:t>
            </a:r>
          </a:p>
          <a:p>
            <a:r>
              <a:rPr lang="ru-RU" sz="1200" b="1" dirty="0" smtClean="0"/>
              <a:t>наименьшее время различных дистанций.</a:t>
            </a:r>
          </a:p>
          <a:p>
            <a:r>
              <a:rPr lang="ru-RU" sz="1200" b="1" dirty="0" smtClean="0"/>
              <a:t>Соревнования проводятся </a:t>
            </a:r>
            <a:r>
              <a:rPr lang="ru-RU" sz="1200" b="1" dirty="0"/>
              <a:t>в бассейнах длиной 25 м («короткая вода») и 50 </a:t>
            </a:r>
            <a:r>
              <a:rPr lang="ru-RU" sz="1200" b="1" dirty="0" smtClean="0"/>
              <a:t>м</a:t>
            </a:r>
          </a:p>
          <a:p>
            <a:r>
              <a:rPr lang="ru-RU" sz="1200" b="1" dirty="0" smtClean="0"/>
              <a:t> </a:t>
            </a:r>
            <a:r>
              <a:rPr lang="ru-RU" sz="1200" b="1" dirty="0"/>
              <a:t>(«длинная вода»). </a:t>
            </a:r>
            <a:r>
              <a:rPr lang="ru-RU" sz="1200" b="1" dirty="0" smtClean="0"/>
              <a:t>Ширина </a:t>
            </a:r>
            <a:r>
              <a:rPr lang="ru-RU" sz="1200" b="1" dirty="0"/>
              <a:t>дорожки составляет 2,5 м. На дне бассейна </a:t>
            </a:r>
            <a:endParaRPr lang="ru-RU" sz="1200" b="1" dirty="0" smtClean="0"/>
          </a:p>
          <a:p>
            <a:r>
              <a:rPr lang="ru-RU" sz="1200" b="1" dirty="0" smtClean="0"/>
              <a:t>наносятся </a:t>
            </a:r>
            <a:r>
              <a:rPr lang="ru-RU" sz="1200" b="1" dirty="0"/>
              <a:t>контрастные темные линии, которые помогают пловцу </a:t>
            </a:r>
            <a:r>
              <a:rPr lang="ru-RU" sz="1200" b="1" dirty="0" smtClean="0"/>
              <a:t>выдерживать</a:t>
            </a:r>
          </a:p>
          <a:p>
            <a:r>
              <a:rPr lang="ru-RU" sz="1200" b="1" dirty="0" smtClean="0"/>
              <a:t> </a:t>
            </a:r>
            <a:r>
              <a:rPr lang="ru-RU" sz="1200" b="1" dirty="0"/>
              <a:t>точное направление движения. </a:t>
            </a:r>
            <a:endParaRPr lang="ru-RU" sz="1200" b="1" dirty="0" smtClean="0"/>
          </a:p>
          <a:p>
            <a:r>
              <a:rPr lang="ru-RU" sz="1200" b="1" dirty="0" smtClean="0"/>
              <a:t>Правила </a:t>
            </a:r>
            <a:r>
              <a:rPr lang="ru-RU" sz="1200" b="1" dirty="0"/>
              <a:t>запрещают пловцам «опираться» на разметку и заплывать на </a:t>
            </a:r>
            <a:r>
              <a:rPr lang="ru-RU" sz="1200" b="1" dirty="0" smtClean="0"/>
              <a:t>чужую</a:t>
            </a:r>
          </a:p>
          <a:p>
            <a:r>
              <a:rPr lang="ru-RU" sz="1200" b="1" dirty="0" smtClean="0"/>
              <a:t> </a:t>
            </a:r>
            <a:r>
              <a:rPr lang="ru-RU" sz="1200" b="1" dirty="0"/>
              <a:t>дорожку.</a:t>
            </a:r>
          </a:p>
          <a:p>
            <a:r>
              <a:rPr lang="ru-RU" sz="1200" b="1" dirty="0" smtClean="0"/>
              <a:t>Спортсмены </a:t>
            </a:r>
            <a:r>
              <a:rPr lang="ru-RU" sz="1200" b="1" dirty="0"/>
              <a:t>стартуют </a:t>
            </a:r>
            <a:r>
              <a:rPr lang="ru-RU" sz="1200" b="1" dirty="0" smtClean="0"/>
              <a:t>из </a:t>
            </a:r>
            <a:r>
              <a:rPr lang="ru-RU" sz="1200" b="1" dirty="0"/>
              <a:t>исходного положения со специальной стартовой тумбы. </a:t>
            </a:r>
            <a:endParaRPr lang="ru-RU" sz="1200" b="1" dirty="0" smtClean="0"/>
          </a:p>
          <a:p>
            <a:r>
              <a:rPr lang="ru-RU" sz="1200" b="1" dirty="0" smtClean="0"/>
              <a:t>В </a:t>
            </a:r>
            <a:r>
              <a:rPr lang="ru-RU" sz="1200" b="1" dirty="0"/>
              <a:t>соревнованиях </a:t>
            </a:r>
            <a:r>
              <a:rPr lang="ru-RU" sz="1200" b="1" dirty="0" smtClean="0"/>
              <a:t>по плаванию на </a:t>
            </a:r>
            <a:r>
              <a:rPr lang="ru-RU" sz="1200" b="1" dirty="0"/>
              <a:t>спине старт принимается из воды. </a:t>
            </a:r>
            <a:endParaRPr lang="ru-RU" sz="1200" b="1" dirty="0" smtClean="0"/>
          </a:p>
          <a:p>
            <a:r>
              <a:rPr lang="ru-RU" sz="1200" b="1" dirty="0" smtClean="0"/>
              <a:t>Старт </a:t>
            </a:r>
            <a:r>
              <a:rPr lang="ru-RU" sz="1200" b="1" dirty="0"/>
              <a:t>производится по выстрелу стартера.</a:t>
            </a:r>
          </a:p>
          <a:p>
            <a:r>
              <a:rPr lang="ru-RU" sz="1200" b="1" dirty="0"/>
              <a:t>Во всех видах программы спортсмен при развороте должен коснуться стенки бассейна.</a:t>
            </a:r>
          </a:p>
          <a:p>
            <a:r>
              <a:rPr lang="ru-RU" sz="1200" b="1" dirty="0"/>
              <a:t>На финише спортсмен должен коснуться рукой специальной пластины, </a:t>
            </a:r>
            <a:r>
              <a:rPr lang="ru-RU" sz="1200" b="1" dirty="0" smtClean="0"/>
              <a:t>после </a:t>
            </a:r>
            <a:r>
              <a:rPr lang="ru-RU" sz="1200" b="1" dirty="0"/>
              <a:t>этого электронный секундомер останавливается. Раньше за касанием спортсмена бортика следил специальный судья</a:t>
            </a:r>
            <a:r>
              <a:rPr lang="ru-RU" sz="1200" b="1" dirty="0" smtClean="0"/>
              <a:t>.</a:t>
            </a:r>
          </a:p>
          <a:p>
            <a:endParaRPr lang="ru-RU" sz="1200" b="1" dirty="0"/>
          </a:p>
          <a:p>
            <a:r>
              <a:rPr lang="ru-RU" sz="1200" b="1" dirty="0"/>
              <a:t>Правилами запрещается использование на соревнованиях приспособлений, способных повысить скоростные качества, плавучесть и выносливость спортсмена — ласт, «перепончатых» перчаток и </a:t>
            </a:r>
            <a:r>
              <a:rPr lang="ru-RU" sz="1200" b="1" dirty="0" smtClean="0"/>
              <a:t>другое.</a:t>
            </a:r>
            <a:endParaRPr lang="ru-RU" sz="1200" b="1" dirty="0"/>
          </a:p>
          <a:p>
            <a:r>
              <a:rPr lang="ru-RU" sz="1200" b="1" dirty="0" smtClean="0"/>
              <a:t>Несколько </a:t>
            </a:r>
            <a:r>
              <a:rPr lang="ru-RU" sz="1200" b="1" dirty="0"/>
              <a:t>лет назад </a:t>
            </a:r>
            <a:r>
              <a:rPr lang="ru-RU" sz="1200" b="1" dirty="0" smtClean="0"/>
              <a:t>разрешили </a:t>
            </a:r>
            <a:r>
              <a:rPr lang="ru-RU" sz="1200" b="1" dirty="0"/>
              <a:t>стартовать в специальных гидрокостюмах, </a:t>
            </a:r>
            <a:endParaRPr lang="ru-RU" sz="1200" b="1" dirty="0" smtClean="0"/>
          </a:p>
          <a:p>
            <a:r>
              <a:rPr lang="ru-RU" sz="1200" b="1" dirty="0" smtClean="0"/>
              <a:t>уменьшающих </a:t>
            </a:r>
            <a:r>
              <a:rPr lang="ru-RU" sz="1200" b="1" dirty="0"/>
              <a:t>сопротивление воды. </a:t>
            </a:r>
            <a:endParaRPr lang="ru-RU" sz="1200" b="1" dirty="0" smtClean="0"/>
          </a:p>
          <a:p>
            <a:r>
              <a:rPr lang="ru-RU" sz="1200" b="1" dirty="0" smtClean="0"/>
              <a:t>Использовать </a:t>
            </a:r>
            <a:r>
              <a:rPr lang="ru-RU" sz="1200" b="1" dirty="0"/>
              <a:t>очки спортсменам </a:t>
            </a:r>
            <a:r>
              <a:rPr lang="ru-RU" sz="1200" b="1" dirty="0" smtClean="0"/>
              <a:t>можно.</a:t>
            </a:r>
            <a:endParaRPr lang="ru-RU" sz="1200" b="1" dirty="0"/>
          </a:p>
          <a:p>
            <a:endParaRPr lang="ru-RU" sz="1200" b="1" dirty="0" smtClean="0"/>
          </a:p>
          <a:p>
            <a:r>
              <a:rPr lang="ru-RU" sz="1200" b="1" dirty="0" smtClean="0"/>
              <a:t>Олимпийская </a:t>
            </a:r>
            <a:r>
              <a:rPr lang="ru-RU" sz="1200" b="1" dirty="0"/>
              <a:t>программа плавания довольно обширна и </a:t>
            </a:r>
            <a:r>
              <a:rPr lang="ru-RU" sz="1200" b="1" dirty="0" smtClean="0"/>
              <a:t>включает </a:t>
            </a:r>
            <a:r>
              <a:rPr lang="ru-RU" sz="1200" b="1" dirty="0"/>
              <a:t>8 видов:</a:t>
            </a:r>
          </a:p>
          <a:p>
            <a:r>
              <a:rPr lang="ru-RU" sz="1200" b="1" dirty="0"/>
              <a:t>вольный стиль</a:t>
            </a:r>
          </a:p>
          <a:p>
            <a:r>
              <a:rPr lang="ru-RU" sz="1200" b="1" dirty="0"/>
              <a:t>на спине</a:t>
            </a:r>
          </a:p>
          <a:p>
            <a:r>
              <a:rPr lang="ru-RU" sz="1200" b="1" dirty="0"/>
              <a:t>брасс</a:t>
            </a:r>
          </a:p>
          <a:p>
            <a:r>
              <a:rPr lang="ru-RU" sz="1200" b="1" dirty="0"/>
              <a:t>баттерфляй </a:t>
            </a:r>
          </a:p>
          <a:p>
            <a:r>
              <a:rPr lang="ru-RU" sz="1200" b="1" dirty="0"/>
              <a:t>комплексное плавание </a:t>
            </a:r>
          </a:p>
          <a:p>
            <a:r>
              <a:rPr lang="ru-RU" sz="1200" b="1" dirty="0"/>
              <a:t>эстафета вольным стилем </a:t>
            </a:r>
          </a:p>
          <a:p>
            <a:r>
              <a:rPr lang="ru-RU" sz="1200" b="1" dirty="0"/>
              <a:t>комбинированная эстафета </a:t>
            </a:r>
          </a:p>
          <a:p>
            <a:r>
              <a:rPr lang="ru-RU" sz="1200" b="1" dirty="0"/>
              <a:t>10 км вольным стилем на открытой воде.</a:t>
            </a:r>
          </a:p>
          <a:p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376841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76782"/>
            <a:ext cx="3960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-Укрепление иммунитета, закаливание</a:t>
            </a:r>
          </a:p>
          <a:p>
            <a:endParaRPr lang="ru-RU" b="1" dirty="0"/>
          </a:p>
          <a:p>
            <a:r>
              <a:rPr lang="ru-RU" b="1" dirty="0" smtClean="0"/>
              <a:t>-Формирование </a:t>
            </a:r>
            <a:r>
              <a:rPr lang="ru-RU" b="1" dirty="0"/>
              <a:t>правильной </a:t>
            </a:r>
            <a:r>
              <a:rPr lang="ru-RU" b="1" dirty="0" smtClean="0"/>
              <a:t>осанки</a:t>
            </a:r>
          </a:p>
          <a:p>
            <a:endParaRPr lang="ru-RU" b="1" dirty="0"/>
          </a:p>
          <a:p>
            <a:r>
              <a:rPr lang="ru-RU" b="1" dirty="0" smtClean="0"/>
              <a:t>-Улучшение </a:t>
            </a:r>
            <a:r>
              <a:rPr lang="ru-RU" b="1" dirty="0"/>
              <a:t>обмена веществ, сна, </a:t>
            </a:r>
            <a:r>
              <a:rPr lang="ru-RU" b="1" dirty="0" smtClean="0"/>
              <a:t>аппетита</a:t>
            </a:r>
          </a:p>
          <a:p>
            <a:endParaRPr lang="ru-RU" b="1" dirty="0"/>
          </a:p>
          <a:p>
            <a:r>
              <a:rPr lang="ru-RU" b="1" dirty="0" smtClean="0"/>
              <a:t>-Укрепление </a:t>
            </a:r>
            <a:r>
              <a:rPr lang="ru-RU" b="1" dirty="0"/>
              <a:t>нервной, дыхательной, сердечно-сосудистой систем, опорно-двигательного </a:t>
            </a:r>
            <a:r>
              <a:rPr lang="ru-RU" b="1" dirty="0" smtClean="0"/>
              <a:t>аппарата</a:t>
            </a:r>
          </a:p>
          <a:p>
            <a:endParaRPr lang="ru-RU" b="1" dirty="0"/>
          </a:p>
          <a:p>
            <a:r>
              <a:rPr lang="ru-RU" b="1" dirty="0" smtClean="0"/>
              <a:t>-Улучшение </a:t>
            </a:r>
            <a:r>
              <a:rPr lang="ru-RU" b="1" dirty="0"/>
              <a:t>физических способностей: координация движений, силы, </a:t>
            </a:r>
            <a:r>
              <a:rPr lang="ru-RU" b="1" dirty="0" smtClean="0"/>
              <a:t>выносливости</a:t>
            </a:r>
          </a:p>
          <a:p>
            <a:endParaRPr lang="ru-RU" b="1" dirty="0"/>
          </a:p>
          <a:p>
            <a:r>
              <a:rPr lang="ru-RU" b="1" dirty="0" smtClean="0"/>
              <a:t>-Положительные </a:t>
            </a:r>
            <a:r>
              <a:rPr lang="ru-RU" b="1" dirty="0"/>
              <a:t>эмоции </a:t>
            </a:r>
            <a:r>
              <a:rPr lang="ru-RU" b="1" dirty="0" smtClean="0"/>
              <a:t>ребенка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52088"/>
            <a:ext cx="3617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Польза плавания для ребенка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23731"/>
            <a:ext cx="4104456" cy="405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6196" y="2925411"/>
            <a:ext cx="2486729" cy="3730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72998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493</Words>
  <Application>Microsoft Office PowerPoint</Application>
  <PresentationFormat>Экран (4:3)</PresentationFormat>
  <Paragraphs>61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19</cp:revision>
  <dcterms:created xsi:type="dcterms:W3CDTF">2022-11-01T03:08:08Z</dcterms:created>
  <dcterms:modified xsi:type="dcterms:W3CDTF">2023-10-22T06:32:40Z</dcterms:modified>
</cp:coreProperties>
</file>