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2" r:id="rId5"/>
    <p:sldId id="263" r:id="rId6"/>
    <p:sldId id="260" r:id="rId7"/>
    <p:sldId id="259" r:id="rId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131">
            <a:off x="4860041" y="1105861"/>
            <a:ext cx="4104456" cy="4525963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1509837"/>
            <a:ext cx="5544616" cy="3600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Бокс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лучший вид спорта для мальчиков</a:t>
            </a:r>
            <a:r>
              <a:rPr lang="ru-RU" b="1" dirty="0" smtClean="0">
                <a:solidFill>
                  <a:srgbClr val="0070C0"/>
                </a:solidFill>
              </a:rPr>
              <a:t>!»</a:t>
            </a:r>
            <a:r>
              <a:rPr lang="ru-RU" sz="5300" b="1" dirty="0">
                <a:solidFill>
                  <a:srgbClr val="0070C0"/>
                </a:solidFill>
              </a:rPr>
              <a:t/>
            </a:r>
            <a:br>
              <a:rPr lang="ru-RU" sz="5300" b="1" dirty="0">
                <a:solidFill>
                  <a:srgbClr val="0070C0"/>
                </a:solidFill>
              </a:rPr>
            </a:br>
            <a:endParaRPr lang="ru-RU" sz="53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7136" y="59344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Подготовил: Костя </a:t>
            </a:r>
            <a:r>
              <a:rPr lang="ru-RU" dirty="0" err="1" smtClean="0">
                <a:solidFill>
                  <a:srgbClr val="0070C0"/>
                </a:solidFill>
              </a:rPr>
              <a:t>Козленко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группа «Незабудка»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536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</a:rPr>
              <a:t>Муниципальное бюджетное дошкольное образовательное учреждение                        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</a:rPr>
              <a:t>                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</a:rPr>
              <a:t>г. Новосибирска  «ДЕТСКИЙ САД № 395 «МАЛЕНЬКАЯ СТРАНА»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830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0552" y="1052736"/>
            <a:ext cx="5616624" cy="5661248"/>
          </a:xfrm>
        </p:spPr>
        <p:txBody>
          <a:bodyPr>
            <a:no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Бокс - один из самых интересных и популярных видов единоборств которым можно заниматься ребенку. Бокс для детей это, в первую очередь, система подготовки, формировавшаяся веками. За последнее столетие она стала одной из самых совершенных моделей, решающей задачи не только физического развития детей, молодежи, но и воспитания нравственных и моральных ценностей, способности к мышлению, укреплению духа.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Скорость, сила, координация, выносливость - развитию этих качеств, их наиболее гармоничному сочетанию  уделяют большое внимание на тренировках в детской секции бокса , что часто дает преимущество относительно сверстников, даже занимающихся спортом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Характер, дисциплина, терпение, умение ставить и добиваться целей, прививаемые на занятиях боксом, будут помогать ребенку всегда и во всем. 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Начав заниматься боксом, общаясь в коллективе с сильными, уверенными в себе детьми, готовыми прийти на помощь в любой ситуации, ребенок обретает уверенность в своих силах.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1052736"/>
            <a:ext cx="2506588" cy="5570196"/>
          </a:xfr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8449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536" y="1124744"/>
            <a:ext cx="4901716" cy="4464496"/>
          </a:xfrm>
        </p:spPr>
        <p:txBody>
          <a:bodyPr>
            <a:normAutofit fontScale="92500" lnSpcReduction="10000"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КОНСТАНТИН   ЦЗЮ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err="1">
                <a:cs typeface="Times New Roman" panose="02020603050405020304" pitchFamily="18" charset="0"/>
              </a:rPr>
              <a:t>Константи́н</a:t>
            </a:r>
            <a:r>
              <a:rPr lang="ru-RU" sz="2300" dirty="0"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cs typeface="Times New Roman" panose="02020603050405020304" pitchFamily="18" charset="0"/>
              </a:rPr>
              <a:t>Бори́сович</a:t>
            </a:r>
            <a:r>
              <a:rPr lang="ru-RU" sz="2300" dirty="0">
                <a:cs typeface="Times New Roman" panose="02020603050405020304" pitchFamily="18" charset="0"/>
              </a:rPr>
              <a:t> Цзю — советский, российский и австралийский боксёр, трёхкратный чемпион СССР, двукратный чемпион Европы и чемпион мира среди любителей, абсолютный чемпион мира среди профессионалов, победил 14 боксёров за титул чемпиона мира. Заслуженный мастер спорта СССР. «Выдающийся боксёр СССР»</a:t>
            </a:r>
            <a:r>
              <a:rPr lang="ru-RU" sz="23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sz="2300" b="1" dirty="0"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52" y="1268761"/>
            <a:ext cx="3307196" cy="4845427"/>
          </a:xfr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6476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546" y="2276872"/>
            <a:ext cx="4608512" cy="41044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4 титула в 21 год!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Новый «Золотой мальчик» мирового бокса – </a:t>
            </a:r>
            <a:r>
              <a:rPr lang="ru-RU" sz="2400" b="1" dirty="0" err="1">
                <a:cs typeface="Times New Roman" panose="02020603050405020304" pitchFamily="18" charset="0"/>
              </a:rPr>
              <a:t>Райан</a:t>
            </a:r>
            <a:r>
              <a:rPr lang="ru-RU" sz="2400" b="1" dirty="0">
                <a:cs typeface="Times New Roman" panose="02020603050405020304" pitchFamily="18" charset="0"/>
              </a:rPr>
              <a:t> Гарсия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endParaRPr lang="ru-RU" sz="2400" u="sng" dirty="0">
              <a:cs typeface="Times New Roman" panose="02020603050405020304" pitchFamily="18" charset="0"/>
            </a:endParaRPr>
          </a:p>
          <a:p>
            <a:r>
              <a:rPr lang="ru-RU" sz="2400" u="sng" dirty="0">
                <a:cs typeface="Times New Roman" panose="02020603050405020304" pitchFamily="18" charset="0"/>
              </a:rPr>
              <a:t>114 ударов за 60 секунд</a:t>
            </a:r>
            <a:r>
              <a:rPr lang="ru-RU" sz="2400" dirty="0">
                <a:cs typeface="Times New Roman" panose="02020603050405020304" pitchFamily="18" charset="0"/>
              </a:rPr>
              <a:t>! Боксёр показал удивительную скорость работы рук.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90" y="908720"/>
            <a:ext cx="3816424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УДИВИТЕЛЬНЫЕ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ФАКТЫ!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484784"/>
            <a:ext cx="3240360" cy="46805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81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48544" y="2132856"/>
            <a:ext cx="4104456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Своеобразным </a:t>
            </a:r>
            <a:r>
              <a:rPr lang="ru-RU" dirty="0"/>
              <a:t>первопроходцем </a:t>
            </a:r>
            <a:r>
              <a:rPr lang="ru-RU" dirty="0" smtClean="0"/>
              <a:t>в мире российского бокса стал </a:t>
            </a:r>
            <a:r>
              <a:rPr lang="ru-RU" dirty="0"/>
              <a:t>солнце русской поэзии – Александр Сергеевич Пушкин, который, по свидетельству современников, был единственным в Российской Империи подписчиком английского учебника по боксу. Князь Вяземский в своих мемуарах вспоминал о том, как Пушкин учил его боксировать и привил любовь к этому виду упражнений.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6656" y="332656"/>
            <a:ext cx="5904656" cy="1224136"/>
          </a:xfrm>
        </p:spPr>
        <p:txBody>
          <a:bodyPr/>
          <a:lstStyle/>
          <a:p>
            <a:r>
              <a:rPr lang="ru-RU" dirty="0"/>
              <a:t>Александр Сергеевич Пушкин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578358"/>
            <a:ext cx="3555966" cy="4536504"/>
          </a:xfr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9911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28" y="2525019"/>
            <a:ext cx="29083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520" y="1412777"/>
            <a:ext cx="5410944" cy="46910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каждой тренировки необходимо провести разминку.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необходима для того, чтобы подготовить организм к  основной части занятия., важное место на разминке занимает растяжка.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332656"/>
            <a:ext cx="5400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РАЗМИННКА С КОСТЕЙ.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66" y="4742905"/>
            <a:ext cx="2486025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86" y="4582419"/>
            <a:ext cx="2880320" cy="1665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0" y="3194522"/>
            <a:ext cx="1866900" cy="300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96" y="1313557"/>
            <a:ext cx="2247900" cy="283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03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8504" y="1655077"/>
            <a:ext cx="5338936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В боксе, как и в любом другом виде спорта, много положительного, но, несомненно, преимущество бокса, это умение постоять за себя.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Бокс развивает уверенность в себе, умение оценивать опасность, ответственность, целеустремленность. Жесткий режим тренировок учит собранности и умению планировать свое время. Уроки бокса - это выработка характера, умение преодолевать себя, самодисциплина. Сейчас занятия боксом доступны не только мальчикам, но и девочкам. Однако бокс - традиционно мужской спорт, и девочке, если у нее нет выдающихся физических качеств, лучше попробовать свои силы в восточных единоборствах или фитнесе.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76" y="188640"/>
            <a:ext cx="6707088" cy="1162050"/>
          </a:xfrm>
        </p:spPr>
        <p:txBody>
          <a:bodyPr/>
          <a:lstStyle/>
          <a:p>
            <a:r>
              <a:rPr lang="ru-RU" dirty="0" smtClean="0"/>
              <a:t>               ПОЧЕМУ Я ВЫБРАЛ БОКС?!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152" y="1563986"/>
            <a:ext cx="2808312" cy="48732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09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1316</TotalTime>
  <Words>415</Words>
  <Application>Microsoft Office PowerPoint</Application>
  <PresentationFormat>Лист A4 (210x297 мм)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«Бокс:  лучший вид спорта для мальчиков!» </vt:lpstr>
      <vt:lpstr>Слайд 2</vt:lpstr>
      <vt:lpstr>Слайд 3</vt:lpstr>
      <vt:lpstr>УДИВИТЕЛЬНЫЕ ФАКТЫ!</vt:lpstr>
      <vt:lpstr>Александр Сергеевич Пушкин</vt:lpstr>
      <vt:lpstr>РАЗМИННКА С КОСТЕЙ.</vt:lpstr>
      <vt:lpstr>               ПОЧЕМУ Я ВЫБРАЛ БОКС?!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user</cp:lastModifiedBy>
  <cp:revision>43</cp:revision>
  <cp:lastPrinted>2022-11-03T05:41:31Z</cp:lastPrinted>
  <dcterms:created xsi:type="dcterms:W3CDTF">2022-11-01T08:19:48Z</dcterms:created>
  <dcterms:modified xsi:type="dcterms:W3CDTF">2024-02-24T13:32:50Z</dcterms:modified>
</cp:coreProperties>
</file>