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2" r:id="rId7"/>
    <p:sldId id="261" r:id="rId8"/>
    <p:sldId id="264" r:id="rId9"/>
    <p:sldId id="263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262" autoAdjust="0"/>
  </p:normalViewPr>
  <p:slideViewPr>
    <p:cSldViewPr>
      <p:cViewPr varScale="1">
        <p:scale>
          <a:sx n="45" d="100"/>
          <a:sy n="45" d="100"/>
        </p:scale>
        <p:origin x="-210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a34cdc1cd5b2ce584d7f99d4bdff0fbff7b8294d-1248003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806489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города Новосибирска «Детский сад № 395 компенсирующего вида»</a:t>
            </a:r>
          </a:p>
        </p:txBody>
      </p:sp>
      <p:pic>
        <p:nvPicPr>
          <p:cNvPr id="6" name="Рисунок 5" descr="https://biblioteka.tls.muzkult.ru/media/2017/08/30/1233208566/image_image_1654910.jpg"/>
          <p:cNvPicPr/>
          <p:nvPr/>
        </p:nvPicPr>
        <p:blipFill>
          <a:blip r:embed="rId3" cstate="print"/>
          <a:srcRect l="9300" t="14759" r="6681" b="49092"/>
          <a:stretch>
            <a:fillRect/>
          </a:stretch>
        </p:blipFill>
        <p:spPr bwMode="auto">
          <a:xfrm>
            <a:off x="1403648" y="908721"/>
            <a:ext cx="6696744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32040" y="3717032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Рахматулин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Марат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«Василек» 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Руководитель: Белоусова Е.Н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a34cdc1cd5b2ce584d7f99d4bdff0fbff7b8294d-1248003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26064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76672"/>
            <a:ext cx="3888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Зайка – самая активная</a:t>
            </a:r>
          </a:p>
          <a:p>
            <a:r>
              <a:rPr lang="ru-RU" sz="2000" b="1" dirty="0" smtClean="0"/>
              <a:t>жительница зимнего леса. </a:t>
            </a:r>
            <a:r>
              <a:rPr lang="ru-RU" sz="2000" b="1" dirty="0" smtClean="0"/>
              <a:t>Ее друзья </a:t>
            </a:r>
            <a:r>
              <a:rPr lang="ru-RU" sz="2000" b="1" dirty="0" smtClean="0"/>
              <a:t>всегда удивляются – </a:t>
            </a:r>
            <a:r>
              <a:rPr lang="ru-RU" sz="2000" b="1" dirty="0" smtClean="0"/>
              <a:t>и как </a:t>
            </a:r>
            <a:r>
              <a:rPr lang="ru-RU" sz="2000" b="1" dirty="0" smtClean="0"/>
              <a:t>она все успевает!? </a:t>
            </a:r>
            <a:r>
              <a:rPr lang="ru-RU" sz="2000" b="1" dirty="0" smtClean="0"/>
              <a:t>Ведь Зайка </a:t>
            </a:r>
            <a:r>
              <a:rPr lang="ru-RU" sz="2000" b="1" dirty="0" smtClean="0"/>
              <a:t>не только </a:t>
            </a:r>
            <a:r>
              <a:rPr lang="ru-RU" sz="2000" b="1" dirty="0" smtClean="0"/>
              <a:t>успевает учиться </a:t>
            </a:r>
            <a:r>
              <a:rPr lang="ru-RU" sz="2000" b="1" dirty="0" smtClean="0"/>
              <a:t>в Лесной </a:t>
            </a:r>
            <a:r>
              <a:rPr lang="ru-RU" sz="2000" b="1" dirty="0" smtClean="0"/>
              <a:t>Академии на </a:t>
            </a:r>
            <a:r>
              <a:rPr lang="ru-RU" sz="2000" b="1" dirty="0" smtClean="0"/>
              <a:t>«отлично», помогать </a:t>
            </a:r>
            <a:r>
              <a:rPr lang="ru-RU" sz="2000" b="1" dirty="0" smtClean="0"/>
              <a:t>маме в </a:t>
            </a:r>
            <a:r>
              <a:rPr lang="ru-RU" sz="2000" b="1" dirty="0" smtClean="0"/>
              <a:t>семейном </a:t>
            </a:r>
            <a:r>
              <a:rPr lang="ru-RU" sz="2000" b="1" dirty="0" smtClean="0"/>
              <a:t>ресторанчике «Лесная </a:t>
            </a:r>
            <a:r>
              <a:rPr lang="ru-RU" sz="2000" b="1" dirty="0" smtClean="0"/>
              <a:t>запруда», но </a:t>
            </a:r>
            <a:r>
              <a:rPr lang="ru-RU" sz="2000" b="1" dirty="0" smtClean="0"/>
              <a:t>и участвовать </a:t>
            </a:r>
            <a:r>
              <a:rPr lang="ru-RU" sz="2000" b="1" dirty="0" smtClean="0"/>
              <a:t>в различных</a:t>
            </a:r>
          </a:p>
          <a:p>
            <a:r>
              <a:rPr lang="ru-RU" sz="2000" b="1" dirty="0" smtClean="0"/>
              <a:t>спортивных соревнованиях.</a:t>
            </a:r>
          </a:p>
          <a:p>
            <a:r>
              <a:rPr lang="ru-RU" sz="2000" b="1" dirty="0" smtClean="0"/>
              <a:t>Зайка уверяет своих друзей,</a:t>
            </a:r>
          </a:p>
          <a:p>
            <a:r>
              <a:rPr lang="ru-RU" sz="2000" b="1" dirty="0" smtClean="0"/>
              <a:t>что у нее нет никакого</a:t>
            </a:r>
          </a:p>
          <a:p>
            <a:r>
              <a:rPr lang="ru-RU" sz="2000" b="1" dirty="0" smtClean="0"/>
              <a:t>секрета: просто она очень</a:t>
            </a:r>
          </a:p>
          <a:p>
            <a:r>
              <a:rPr lang="ru-RU" sz="2000" b="1" dirty="0" smtClean="0"/>
              <a:t>любит спорт.</a:t>
            </a:r>
            <a:endParaRPr lang="ru-RU" sz="2000" b="1" dirty="0"/>
          </a:p>
        </p:txBody>
      </p:sp>
      <p:pic>
        <p:nvPicPr>
          <p:cNvPr id="8" name="Picture 4" descr="https://cf.ppt-online.org/files/slide/d/DCFn78f6Rsv0rjBQOyM4ZSLkdwulzaePoEYH1i/slide-13.jpg"/>
          <p:cNvPicPr>
            <a:picLocks noChangeAspect="1" noChangeArrowheads="1"/>
          </p:cNvPicPr>
          <p:nvPr/>
        </p:nvPicPr>
        <p:blipFill>
          <a:blip r:embed="rId3" cstate="print"/>
          <a:srcRect l="45398" t="23625" r="39098" b="32079"/>
          <a:stretch>
            <a:fillRect/>
          </a:stretch>
        </p:blipFill>
        <p:spPr bwMode="auto">
          <a:xfrm>
            <a:off x="5652120" y="620688"/>
            <a:ext cx="280831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a34cdc1cd5b2ce584d7f99d4bdff0fbff7b8294d-1248003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26064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764705"/>
            <a:ext cx="475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Горный спасатель-альпинист Леопард живет</a:t>
            </a:r>
          </a:p>
          <a:p>
            <a:r>
              <a:rPr lang="ru-RU" sz="2000" b="1" dirty="0" smtClean="0"/>
              <a:t>в кроне огромного дерева, которое</a:t>
            </a:r>
          </a:p>
          <a:p>
            <a:r>
              <a:rPr lang="ru-RU" sz="2000" b="1" dirty="0" smtClean="0"/>
              <a:t>растет на самой высокой скале в</a:t>
            </a:r>
          </a:p>
          <a:p>
            <a:r>
              <a:rPr lang="ru-RU" sz="2000" b="1" dirty="0" smtClean="0"/>
              <a:t>заснеженных горах Кавказа. Он всегда</a:t>
            </a:r>
          </a:p>
          <a:p>
            <a:r>
              <a:rPr lang="ru-RU" sz="2000" b="1" dirty="0" smtClean="0"/>
              <a:t>готов прийти на помощь и не раз спасал</a:t>
            </a:r>
          </a:p>
          <a:p>
            <a:r>
              <a:rPr lang="ru-RU" sz="2000" b="1" dirty="0" smtClean="0"/>
              <a:t>расположенную неподалеку деревню от</a:t>
            </a:r>
          </a:p>
          <a:p>
            <a:r>
              <a:rPr lang="ru-RU" sz="2000" b="1" dirty="0" smtClean="0"/>
              <a:t>лавин.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Леопард – прекрасный </a:t>
            </a:r>
            <a:r>
              <a:rPr lang="ru-RU" sz="2000" b="1" dirty="0" err="1" smtClean="0"/>
              <a:t>сноубордист</a:t>
            </a:r>
            <a:r>
              <a:rPr lang="ru-RU" sz="2000" b="1" dirty="0" smtClean="0"/>
              <a:t>, он</a:t>
            </a:r>
          </a:p>
          <a:p>
            <a:r>
              <a:rPr lang="ru-RU" sz="2000" b="1" dirty="0" smtClean="0"/>
              <a:t>научил этому виду спорта всех своих</a:t>
            </a:r>
          </a:p>
          <a:p>
            <a:r>
              <a:rPr lang="ru-RU" sz="2000" b="1" dirty="0" smtClean="0"/>
              <a:t>друзей и соседей. У Леопарда веселый</a:t>
            </a:r>
          </a:p>
          <a:p>
            <a:r>
              <a:rPr lang="ru-RU" sz="2000" b="1" dirty="0" smtClean="0"/>
              <a:t>нрав, он не может жить в одиночестве и</a:t>
            </a:r>
          </a:p>
          <a:p>
            <a:r>
              <a:rPr lang="ru-RU" sz="2000" b="1" dirty="0" smtClean="0"/>
              <a:t>очень любит танцевать.</a:t>
            </a:r>
            <a:endParaRPr lang="ru-RU" sz="2000" b="1" dirty="0"/>
          </a:p>
        </p:txBody>
      </p:sp>
      <p:pic>
        <p:nvPicPr>
          <p:cNvPr id="24578" name="Picture 2" descr="https://cf3.ppt-online.org/files3/slide/3/3YcvL8ofmxP6wQj4TI1nZ7CNtBGlEzUArdhD5e/slide-6.jpg"/>
          <p:cNvPicPr>
            <a:picLocks noChangeAspect="1" noChangeArrowheads="1"/>
          </p:cNvPicPr>
          <p:nvPr/>
        </p:nvPicPr>
        <p:blipFill>
          <a:blip r:embed="rId3" cstate="print"/>
          <a:srcRect l="25465" t="2957" r="19903"/>
          <a:stretch>
            <a:fillRect/>
          </a:stretch>
        </p:blipFill>
        <p:spPr bwMode="auto">
          <a:xfrm>
            <a:off x="5292080" y="548680"/>
            <a:ext cx="3326103" cy="4425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a34cdc1cd5b2ce584d7f99d4bdff0fbff7b8294d-1248003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26064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404664"/>
            <a:ext cx="4320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Олимпийские награды</a:t>
            </a:r>
            <a:endParaRPr lang="ru-RU" sz="2400" b="1" dirty="0"/>
          </a:p>
        </p:txBody>
      </p:sp>
      <p:pic>
        <p:nvPicPr>
          <p:cNvPr id="22530" name="Picture 2" descr="https://fsd.kopilkaurokov.ru/up/html/2019/02/04/k_5c5816491fc38/img_user_file_5c581649d490f_21.jpg"/>
          <p:cNvPicPr>
            <a:picLocks noChangeAspect="1" noChangeArrowheads="1"/>
          </p:cNvPicPr>
          <p:nvPr/>
        </p:nvPicPr>
        <p:blipFill>
          <a:blip r:embed="rId3" cstate="print"/>
          <a:srcRect t="57675" r="56294"/>
          <a:stretch>
            <a:fillRect/>
          </a:stretch>
        </p:blipFill>
        <p:spPr bwMode="auto">
          <a:xfrm>
            <a:off x="611560" y="1268760"/>
            <a:ext cx="3024336" cy="3303240"/>
          </a:xfrm>
          <a:prstGeom prst="rect">
            <a:avLst/>
          </a:prstGeom>
          <a:noFill/>
        </p:spPr>
      </p:pic>
      <p:pic>
        <p:nvPicPr>
          <p:cNvPr id="22532" name="Picture 4" descr="https://fsd.multiurok.ru/html/2021/01/21/s_6009a2d002080/img14.jpg"/>
          <p:cNvPicPr>
            <a:picLocks noChangeAspect="1" noChangeArrowheads="1"/>
          </p:cNvPicPr>
          <p:nvPr/>
        </p:nvPicPr>
        <p:blipFill>
          <a:blip r:embed="rId4" cstate="print"/>
          <a:srcRect l="4725" t="15750" r="56294" b="21251"/>
          <a:stretch>
            <a:fillRect/>
          </a:stretch>
        </p:blipFill>
        <p:spPr bwMode="auto">
          <a:xfrm>
            <a:off x="5796136" y="1196752"/>
            <a:ext cx="237626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a34cdc1cd5b2ce584d7f99d4bdff0fbff7b8294d-1248003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26064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404664"/>
            <a:ext cx="2952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Пьедестал</a:t>
            </a:r>
            <a:endParaRPr lang="ru-RU" sz="2800" b="1" dirty="0"/>
          </a:p>
        </p:txBody>
      </p:sp>
      <p:pic>
        <p:nvPicPr>
          <p:cNvPr id="21506" name="Picture 2" descr="https://avatars.mds.yandex.net/i?id=16685af7e25a615b1ef1e175849cc1661193888b-795319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734668" cy="3768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a34cdc1cd5b2ce584d7f99d4bdff0fbff7b8294d-1248003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26064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a34cdc1cd5b2ce584d7f99d4bdff0fbff7b8294d-1248003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15616" y="188640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avatars.mds.yandex.net/i?id=547cd9423a0fe8b34861de5f14733e84cda25f1a-10814916-images-thumbs&amp;n=13"/>
          <p:cNvPicPr/>
          <p:nvPr/>
        </p:nvPicPr>
        <p:blipFill>
          <a:blip r:embed="rId3" cstate="print"/>
          <a:srcRect l="3513" r="58548" b="50313"/>
          <a:stretch>
            <a:fillRect/>
          </a:stretch>
        </p:blipFill>
        <p:spPr bwMode="auto">
          <a:xfrm>
            <a:off x="5796136" y="1628800"/>
            <a:ext cx="27363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27584" y="90872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 древнегреческом городе Олимпия устраивались состязания - Олимпийские игры. Они проводились один раз в четыре года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36" name="Picture 12" descr="https://cf2.ppt-online.org/files2/slide/p/p8SWkdqha5nNbCz93gleZj2QyYJ6v4UG7oBXO0ARtP/slide-14.jpg"/>
          <p:cNvPicPr>
            <a:picLocks noChangeAspect="1" noChangeArrowheads="1"/>
          </p:cNvPicPr>
          <p:nvPr/>
        </p:nvPicPr>
        <p:blipFill>
          <a:blip r:embed="rId4" cstate="print"/>
          <a:srcRect l="28054" t="53225" r="2548" b="3407"/>
          <a:stretch>
            <a:fillRect/>
          </a:stretch>
        </p:blipFill>
        <p:spPr bwMode="auto">
          <a:xfrm>
            <a:off x="251520" y="2132856"/>
            <a:ext cx="360040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a34cdc1cd5b2ce584d7f99d4bdff0fbff7b8294d-1248003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Heavy" pitchFamily="34" charset="0"/>
              </a:rPr>
              <a:t>Существует легенда о том, то Геракл сам отмерял дистанцию для бега, она равнялась 600 его стопам. Так появилась одна из наиболее распространенных мер длины в Древней Греции «стадий».Отсюда возникло слово «стадион». 1 стадий = 192 метра 27 сантиметров. Атлеты делились на четверки, из каждой четверки победители участвовали в финале. Победителю присваивался титул ОЛИМПИОНИКА и одевался на голову лавровый венок.</a:t>
            </a:r>
            <a:endParaRPr lang="ru-RU" dirty="0">
              <a:latin typeface="Franklin Gothic Heavy" pitchFamily="34" charset="0"/>
            </a:endParaRPr>
          </a:p>
        </p:txBody>
      </p:sp>
      <p:pic>
        <p:nvPicPr>
          <p:cNvPr id="19458" name="Picture 2" descr="Существует легенда о том, то Геракл сам отмерял дистанцию для бега, она равнялась 600 его стопам. Так появилась одна из наиболее распространенных мер длины в Древней Греции «стадий».Отсюда возникло слово «стадион».  1 стадий = 192 метра 27 сантиметров. Атлеты делились на четверки, из каждой четверки победители участвовали в финале. Победителю присваивался титул ОЛИМПИОНИКА и одевался на голову лавровый венок. "/>
          <p:cNvPicPr>
            <a:picLocks noChangeAspect="1" noChangeArrowheads="1"/>
          </p:cNvPicPr>
          <p:nvPr/>
        </p:nvPicPr>
        <p:blipFill>
          <a:blip r:embed="rId3" cstate="print"/>
          <a:srcRect l="60243" t="69299" r="9045"/>
          <a:stretch>
            <a:fillRect/>
          </a:stretch>
        </p:blipFill>
        <p:spPr bwMode="auto">
          <a:xfrm>
            <a:off x="755576" y="2420888"/>
            <a:ext cx="2664296" cy="2664296"/>
          </a:xfrm>
          <a:prstGeom prst="rect">
            <a:avLst/>
          </a:prstGeom>
          <a:noFill/>
        </p:spPr>
      </p:pic>
      <p:pic>
        <p:nvPicPr>
          <p:cNvPr id="19460" name="Picture 4" descr="Существует легенда о том, то Геракл сам отмерял дистанцию для бега, она равнялась 600 его стопам. Так появилась одна из наиболее распространенных мер длины в Древней Греции «стадий».Отсюда возникло слово «стадион».  1 стадий = 192 метра 27 сантиметров. Атлеты делились на четверки, из каждой четверки победители участвовали в финале. Победителю присваивался титул ОЛИМПИОНИКА и одевался на голову лавровый венок. "/>
          <p:cNvPicPr>
            <a:picLocks noChangeAspect="1" noChangeArrowheads="1"/>
          </p:cNvPicPr>
          <p:nvPr/>
        </p:nvPicPr>
        <p:blipFill>
          <a:blip r:embed="rId3" cstate="print"/>
          <a:srcRect l="8269" t="69299" r="57476"/>
          <a:stretch>
            <a:fillRect/>
          </a:stretch>
        </p:blipFill>
        <p:spPr bwMode="auto">
          <a:xfrm>
            <a:off x="5508104" y="2492896"/>
            <a:ext cx="302433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a34cdc1cd5b2ce584d7f99d4bdff0fbff7b8294d-1248003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thepresentation.ru/img/tmb/3/298726/ee79332430050e65ad9265c0aae7b519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784976" cy="6363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a34cdc1cd5b2ce584d7f99d4bdff0fbff7b8294d-1248003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Олимпийский флаг."/>
          <p:cNvPicPr>
            <a:picLocks noChangeAspect="1" noChangeArrowheads="1"/>
          </p:cNvPicPr>
          <p:nvPr/>
        </p:nvPicPr>
        <p:blipFill>
          <a:blip r:embed="rId3" cstate="print"/>
          <a:srcRect l="4399" t="15395" r="37652" b="73763"/>
          <a:stretch>
            <a:fillRect/>
          </a:stretch>
        </p:blipFill>
        <p:spPr bwMode="auto">
          <a:xfrm>
            <a:off x="1475656" y="260648"/>
            <a:ext cx="5652120" cy="792088"/>
          </a:xfrm>
          <a:prstGeom prst="rect">
            <a:avLst/>
          </a:prstGeom>
          <a:noFill/>
        </p:spPr>
      </p:pic>
      <p:pic>
        <p:nvPicPr>
          <p:cNvPr id="18436" name="Picture 4" descr="Олимпийский флаг."/>
          <p:cNvPicPr>
            <a:picLocks noChangeAspect="1" noChangeArrowheads="1"/>
          </p:cNvPicPr>
          <p:nvPr/>
        </p:nvPicPr>
        <p:blipFill>
          <a:blip r:embed="rId3" cstate="print"/>
          <a:srcRect l="7747" t="28209" r="50910" b="16595"/>
          <a:stretch>
            <a:fillRect/>
          </a:stretch>
        </p:blipFill>
        <p:spPr bwMode="auto">
          <a:xfrm>
            <a:off x="539552" y="1412776"/>
            <a:ext cx="3384376" cy="3384376"/>
          </a:xfrm>
          <a:prstGeom prst="rect">
            <a:avLst/>
          </a:prstGeom>
          <a:noFill/>
        </p:spPr>
      </p:pic>
      <p:pic>
        <p:nvPicPr>
          <p:cNvPr id="18438" name="Picture 6" descr="Олимпийский флаг."/>
          <p:cNvPicPr>
            <a:picLocks noChangeAspect="1" noChangeArrowheads="1"/>
          </p:cNvPicPr>
          <p:nvPr/>
        </p:nvPicPr>
        <p:blipFill>
          <a:blip r:embed="rId3" cstate="print"/>
          <a:srcRect l="52781" t="28584" r="2923" b="7349"/>
          <a:stretch>
            <a:fillRect/>
          </a:stretch>
        </p:blipFill>
        <p:spPr bwMode="auto">
          <a:xfrm>
            <a:off x="5436096" y="1268760"/>
            <a:ext cx="319050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a34cdc1cd5b2ce584d7f99d4bdff0fbff7b8294d-1248003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Олимпийский огонь."/>
          <p:cNvPicPr>
            <a:picLocks noChangeAspect="1" noChangeArrowheads="1"/>
          </p:cNvPicPr>
          <p:nvPr/>
        </p:nvPicPr>
        <p:blipFill>
          <a:blip r:embed="rId3" cstate="print"/>
          <a:srcRect l="4430" t="16595" r="32817" b="73549"/>
          <a:stretch>
            <a:fillRect/>
          </a:stretch>
        </p:blipFill>
        <p:spPr bwMode="auto">
          <a:xfrm>
            <a:off x="1403648" y="476672"/>
            <a:ext cx="6120680" cy="720080"/>
          </a:xfrm>
          <a:prstGeom prst="rect">
            <a:avLst/>
          </a:prstGeom>
          <a:noFill/>
        </p:spPr>
      </p:pic>
      <p:pic>
        <p:nvPicPr>
          <p:cNvPr id="16388" name="Picture 4" descr="Олимпийский огонь."/>
          <p:cNvPicPr>
            <a:picLocks noChangeAspect="1" noChangeArrowheads="1"/>
          </p:cNvPicPr>
          <p:nvPr/>
        </p:nvPicPr>
        <p:blipFill>
          <a:blip r:embed="rId3" cstate="print"/>
          <a:srcRect l="5906" t="32365" r="52012" b="7510"/>
          <a:stretch>
            <a:fillRect/>
          </a:stretch>
        </p:blipFill>
        <p:spPr bwMode="auto">
          <a:xfrm>
            <a:off x="5364088" y="1412776"/>
            <a:ext cx="343159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a34cdc1cd5b2ce584d7f99d4bdff0fbff7b8294d-1248003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s://cf.ppt-online.org/files1/slide/z/ZYlUG4ugQ1SqjHeVcPd0IaTsLWfpDnx8Bh3CMRm75o/slide-13.jpg"/>
          <p:cNvPicPr>
            <a:picLocks noChangeAspect="1" noChangeArrowheads="1"/>
          </p:cNvPicPr>
          <p:nvPr/>
        </p:nvPicPr>
        <p:blipFill>
          <a:blip r:embed="rId3" cstate="print"/>
          <a:srcRect l="9223" t="10681" r="6250" b="46936"/>
          <a:stretch>
            <a:fillRect/>
          </a:stretch>
        </p:blipFill>
        <p:spPr bwMode="auto">
          <a:xfrm>
            <a:off x="1115616" y="260648"/>
            <a:ext cx="7237169" cy="2718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a34cdc1cd5b2ce584d7f99d4bdff0fbff7b8294d-1248003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260649"/>
            <a:ext cx="84249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Талисманы Олимпийских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игр в Сочи 2014 года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7" name="Picture 2" descr="https://cf3.ppt-online.org/files3/slide/3/3YcvL8ofmxP6wQj4TI1nZ7CNtBGlEzUArdhD5e/slide-6.jpg"/>
          <p:cNvPicPr>
            <a:picLocks noChangeAspect="1" noChangeArrowheads="1"/>
          </p:cNvPicPr>
          <p:nvPr/>
        </p:nvPicPr>
        <p:blipFill>
          <a:blip r:embed="rId3" cstate="print"/>
          <a:srcRect l="25465" t="2957" r="19903"/>
          <a:stretch>
            <a:fillRect/>
          </a:stretch>
        </p:blipFill>
        <p:spPr bwMode="auto">
          <a:xfrm>
            <a:off x="5868144" y="1268760"/>
            <a:ext cx="2808312" cy="3816424"/>
          </a:xfrm>
          <a:prstGeom prst="rect">
            <a:avLst/>
          </a:prstGeom>
          <a:noFill/>
        </p:spPr>
      </p:pic>
      <p:pic>
        <p:nvPicPr>
          <p:cNvPr id="25602" name="Picture 2" descr="https://cf.ppt-online.org/files/slide/d/DCFn78f6Rsv0rjBQOyM4ZSLkdwulzaePoEYH1i/slide-13.jpg"/>
          <p:cNvPicPr>
            <a:picLocks noChangeAspect="1" noChangeArrowheads="1"/>
          </p:cNvPicPr>
          <p:nvPr/>
        </p:nvPicPr>
        <p:blipFill>
          <a:blip r:embed="rId4" cstate="print"/>
          <a:srcRect l="3249" t="23625" r="75354" b="32556"/>
          <a:stretch>
            <a:fillRect/>
          </a:stretch>
        </p:blipFill>
        <p:spPr bwMode="auto">
          <a:xfrm>
            <a:off x="251520" y="908720"/>
            <a:ext cx="2376264" cy="4320480"/>
          </a:xfrm>
          <a:prstGeom prst="rect">
            <a:avLst/>
          </a:prstGeom>
          <a:noFill/>
        </p:spPr>
      </p:pic>
      <p:pic>
        <p:nvPicPr>
          <p:cNvPr id="25604" name="Picture 4" descr="https://cf.ppt-online.org/files/slide/d/DCFn78f6Rsv0rjBQOyM4ZSLkdwulzaePoEYH1i/slide-13.jpg"/>
          <p:cNvPicPr>
            <a:picLocks noChangeAspect="1" noChangeArrowheads="1"/>
          </p:cNvPicPr>
          <p:nvPr/>
        </p:nvPicPr>
        <p:blipFill>
          <a:blip r:embed="rId4" cstate="print"/>
          <a:srcRect l="45398" t="23625" r="39098" b="32079"/>
          <a:stretch>
            <a:fillRect/>
          </a:stretch>
        </p:blipFill>
        <p:spPr bwMode="auto">
          <a:xfrm>
            <a:off x="2771800" y="1268760"/>
            <a:ext cx="280831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like.net/uploads/posts/2022-10/1666686232_3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avatars.mds.yandex.net/i?id=a34cdc1cd5b2ce584d7f99d4bdff0fbff7b8294d-1248003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55446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 полярным кругом в ледяном иглу живет</a:t>
            </a:r>
          </a:p>
          <a:p>
            <a:r>
              <a:rPr lang="ru-RU" sz="2000" b="1" dirty="0" smtClean="0"/>
              <a:t>белый мишка. В его доме все сделано изо</a:t>
            </a:r>
          </a:p>
          <a:p>
            <a:r>
              <a:rPr lang="ru-RU" sz="2000" b="1" dirty="0" smtClean="0"/>
              <a:t>льда и снега: снежный душ, кровать,</a:t>
            </a:r>
          </a:p>
          <a:p>
            <a:r>
              <a:rPr lang="ru-RU" sz="2000" b="1" dirty="0" smtClean="0"/>
              <a:t>компьютер и даже спортивные тренажеры.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Белый мишка с раннего детства воспитывался</a:t>
            </a:r>
          </a:p>
          <a:p>
            <a:r>
              <a:rPr lang="ru-RU" sz="2000" b="1" dirty="0" smtClean="0"/>
              <a:t>полярниками. Именно они научили его</a:t>
            </a:r>
          </a:p>
          <a:p>
            <a:r>
              <a:rPr lang="ru-RU" sz="2000" b="1" dirty="0" smtClean="0"/>
              <a:t>кататься на лыжах, бегать на коньках и</a:t>
            </a:r>
          </a:p>
          <a:p>
            <a:r>
              <a:rPr lang="ru-RU" sz="2000" b="1" dirty="0" smtClean="0"/>
              <a:t>играть в керлинг. Но больше всего белому</a:t>
            </a:r>
          </a:p>
          <a:p>
            <a:r>
              <a:rPr lang="ru-RU" sz="2000" b="1" dirty="0" smtClean="0"/>
              <a:t>мишке понравилось кататься на спортивных</a:t>
            </a:r>
          </a:p>
          <a:p>
            <a:r>
              <a:rPr lang="ru-RU" sz="2000" b="1" dirty="0" smtClean="0"/>
              <a:t>санках. Он стал настоящим саночником и</a:t>
            </a:r>
          </a:p>
          <a:p>
            <a:r>
              <a:rPr lang="ru-RU" sz="2000" b="1" dirty="0" smtClean="0"/>
              <a:t>бобслеистом, а его друзья – тюлени и</a:t>
            </a:r>
          </a:p>
          <a:p>
            <a:r>
              <a:rPr lang="ru-RU" sz="2000" b="1" dirty="0" smtClean="0"/>
              <a:t>морские котики - с удовольствием</a:t>
            </a:r>
          </a:p>
          <a:p>
            <a:r>
              <a:rPr lang="ru-RU" sz="2000" b="1" dirty="0" smtClean="0"/>
              <a:t>наблюдают за его победами. Теперь они</a:t>
            </a:r>
          </a:p>
          <a:p>
            <a:r>
              <a:rPr lang="ru-RU" sz="2000" b="1" dirty="0" smtClean="0"/>
              <a:t>вместе устраивают соревнования по этим</a:t>
            </a:r>
          </a:p>
          <a:p>
            <a:r>
              <a:rPr lang="ru-RU" sz="2000" b="1" dirty="0" smtClean="0"/>
              <a:t>видам спорта, и долгой полярной ночью им</a:t>
            </a:r>
          </a:p>
          <a:p>
            <a:r>
              <a:rPr lang="ru-RU" sz="2000" b="1" dirty="0" smtClean="0"/>
              <a:t>некогда скучать!</a:t>
            </a:r>
            <a:endParaRPr lang="ru-RU" sz="2000" b="1" dirty="0"/>
          </a:p>
        </p:txBody>
      </p:sp>
      <p:pic>
        <p:nvPicPr>
          <p:cNvPr id="26626" name="Picture 2" descr="https://cf.ppt-online.org/files/slide/d/DCFn78f6Rsv0rjBQOyM4ZSLkdwulzaePoEYH1i/slide-13.jpg"/>
          <p:cNvPicPr>
            <a:picLocks noChangeAspect="1" noChangeArrowheads="1"/>
          </p:cNvPicPr>
          <p:nvPr/>
        </p:nvPicPr>
        <p:blipFill>
          <a:blip r:embed="rId3" cstate="print"/>
          <a:srcRect l="1840" t="23625" r="77488" b="32079"/>
          <a:stretch>
            <a:fillRect/>
          </a:stretch>
        </p:blipFill>
        <p:spPr bwMode="auto">
          <a:xfrm>
            <a:off x="6012160" y="476672"/>
            <a:ext cx="273630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2024-02-24T08:09:23Z</dcterms:created>
  <dcterms:modified xsi:type="dcterms:W3CDTF">2024-02-24T09:33:18Z</dcterms:modified>
</cp:coreProperties>
</file>